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56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C49AE1-5D6B-4141-AF25-66B22823BB42}" v="152" dt="2020-09-20T20:46:19.6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27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E MONG" userId="6cd9d182bd21a80e" providerId="LiveId" clId="{0BC49AE1-5D6B-4141-AF25-66B22823BB42}"/>
    <pc:docChg chg="undo custSel addSld delSld modSld sldOrd">
      <pc:chgData name="BRIAN E MONG" userId="6cd9d182bd21a80e" providerId="LiveId" clId="{0BC49AE1-5D6B-4141-AF25-66B22823BB42}" dt="2020-09-20T20:46:19.615" v="2089"/>
      <pc:docMkLst>
        <pc:docMk/>
      </pc:docMkLst>
      <pc:sldChg chg="addSp modSp mod">
        <pc:chgData name="BRIAN E MONG" userId="6cd9d182bd21a80e" providerId="LiveId" clId="{0BC49AE1-5D6B-4141-AF25-66B22823BB42}" dt="2020-09-08T20:31:25.248" v="1134" actId="20577"/>
        <pc:sldMkLst>
          <pc:docMk/>
          <pc:sldMk cId="478358497" sldId="256"/>
        </pc:sldMkLst>
        <pc:spChg chg="add mod">
          <ac:chgData name="BRIAN E MONG" userId="6cd9d182bd21a80e" providerId="LiveId" clId="{0BC49AE1-5D6B-4141-AF25-66B22823BB42}" dt="2020-09-08T20:31:25.248" v="1134" actId="20577"/>
          <ac:spMkLst>
            <pc:docMk/>
            <pc:sldMk cId="478358497" sldId="256"/>
            <ac:spMk id="2" creationId="{ED2D2B15-15AA-4758-9C32-34A1768FADBD}"/>
          </ac:spMkLst>
        </pc:spChg>
        <pc:spChg chg="mod">
          <ac:chgData name="BRIAN E MONG" userId="6cd9d182bd21a80e" providerId="LiveId" clId="{0BC49AE1-5D6B-4141-AF25-66B22823BB42}" dt="2020-09-03T22:39:59.942" v="264" actId="20577"/>
          <ac:spMkLst>
            <pc:docMk/>
            <pc:sldMk cId="478358497" sldId="256"/>
            <ac:spMk id="7" creationId="{5BD47F90-8DA9-4C26-AB1D-8E62DBF6C734}"/>
          </ac:spMkLst>
        </pc:spChg>
        <pc:spChg chg="mod">
          <ac:chgData name="BRIAN E MONG" userId="6cd9d182bd21a80e" providerId="LiveId" clId="{0BC49AE1-5D6B-4141-AF25-66B22823BB42}" dt="2020-09-03T22:39:17.817" v="224" actId="1076"/>
          <ac:spMkLst>
            <pc:docMk/>
            <pc:sldMk cId="478358497" sldId="256"/>
            <ac:spMk id="8" creationId="{92B7C1FF-9247-442E-97AB-452B7F4D0DDB}"/>
          </ac:spMkLst>
        </pc:spChg>
        <pc:spChg chg="mod">
          <ac:chgData name="BRIAN E MONG" userId="6cd9d182bd21a80e" providerId="LiveId" clId="{0BC49AE1-5D6B-4141-AF25-66B22823BB42}" dt="2020-09-03T22:57:23.491" v="635" actId="6549"/>
          <ac:spMkLst>
            <pc:docMk/>
            <pc:sldMk cId="478358497" sldId="256"/>
            <ac:spMk id="19" creationId="{B65BD9AB-A5F9-4C6C-8D8E-13B76E6021BA}"/>
          </ac:spMkLst>
        </pc:spChg>
        <pc:spChg chg="mod">
          <ac:chgData name="BRIAN E MONG" userId="6cd9d182bd21a80e" providerId="LiveId" clId="{0BC49AE1-5D6B-4141-AF25-66B22823BB42}" dt="2020-09-03T22:56:34.446" v="634" actId="1076"/>
          <ac:spMkLst>
            <pc:docMk/>
            <pc:sldMk cId="478358497" sldId="256"/>
            <ac:spMk id="20" creationId="{0FD772E7-4443-46E7-8D08-2A3D09BFFFE2}"/>
          </ac:spMkLst>
        </pc:spChg>
        <pc:spChg chg="mod">
          <ac:chgData name="BRIAN E MONG" userId="6cd9d182bd21a80e" providerId="LiveId" clId="{0BC49AE1-5D6B-4141-AF25-66B22823BB42}" dt="2020-09-03T22:37:29.756" v="161" actId="1076"/>
          <ac:spMkLst>
            <pc:docMk/>
            <pc:sldMk cId="478358497" sldId="256"/>
            <ac:spMk id="31" creationId="{3F0F6CC5-0C22-40F0-B836-C8A3583A5759}"/>
          </ac:spMkLst>
        </pc:spChg>
        <pc:spChg chg="mod">
          <ac:chgData name="BRIAN E MONG" userId="6cd9d182bd21a80e" providerId="LiveId" clId="{0BC49AE1-5D6B-4141-AF25-66B22823BB42}" dt="2020-09-03T22:37:29.756" v="161" actId="1076"/>
          <ac:spMkLst>
            <pc:docMk/>
            <pc:sldMk cId="478358497" sldId="256"/>
            <ac:spMk id="32" creationId="{7EAA82AC-E65D-4F6E-8C3E-AF8DC39EDBBE}"/>
          </ac:spMkLst>
        </pc:spChg>
        <pc:spChg chg="mod">
          <ac:chgData name="BRIAN E MONG" userId="6cd9d182bd21a80e" providerId="LiveId" clId="{0BC49AE1-5D6B-4141-AF25-66B22823BB42}" dt="2020-09-03T22:55:56.110" v="632" actId="20577"/>
          <ac:spMkLst>
            <pc:docMk/>
            <pc:sldMk cId="478358497" sldId="256"/>
            <ac:spMk id="46" creationId="{D0DB223E-3F05-4ACC-88F7-6773571DD71B}"/>
          </ac:spMkLst>
        </pc:spChg>
        <pc:grpChg chg="mod">
          <ac:chgData name="BRIAN E MONG" userId="6cd9d182bd21a80e" providerId="LiveId" clId="{0BC49AE1-5D6B-4141-AF25-66B22823BB42}" dt="2020-09-03T22:37:29.756" v="161" actId="1076"/>
          <ac:grpSpMkLst>
            <pc:docMk/>
            <pc:sldMk cId="478358497" sldId="256"/>
            <ac:grpSpMk id="33" creationId="{47A4D8C9-0294-4311-AAE4-72DFCB8FB596}"/>
          </ac:grpSpMkLst>
        </pc:grpChg>
        <pc:picChg chg="mod">
          <ac:chgData name="BRIAN E MONG" userId="6cd9d182bd21a80e" providerId="LiveId" clId="{0BC49AE1-5D6B-4141-AF25-66B22823BB42}" dt="2020-09-03T22:37:36.915" v="162" actId="1076"/>
          <ac:picMkLst>
            <pc:docMk/>
            <pc:sldMk cId="478358497" sldId="256"/>
            <ac:picMk id="30" creationId="{278B1C3B-8B87-47DA-9BB0-DFCD871E512F}"/>
          </ac:picMkLst>
        </pc:picChg>
        <pc:picChg chg="mod">
          <ac:chgData name="BRIAN E MONG" userId="6cd9d182bd21a80e" providerId="LiveId" clId="{0BC49AE1-5D6B-4141-AF25-66B22823BB42}" dt="2020-09-03T22:37:29.756" v="161" actId="1076"/>
          <ac:picMkLst>
            <pc:docMk/>
            <pc:sldMk cId="478358497" sldId="256"/>
            <ac:picMk id="1026" creationId="{FD232341-CD55-467C-9EB7-B9D40112ADBD}"/>
          </ac:picMkLst>
        </pc:picChg>
        <pc:picChg chg="mod">
          <ac:chgData name="BRIAN E MONG" userId="6cd9d182bd21a80e" providerId="LiveId" clId="{0BC49AE1-5D6B-4141-AF25-66B22823BB42}" dt="2020-09-03T22:56:31.577" v="633" actId="14100"/>
          <ac:picMkLst>
            <pc:docMk/>
            <pc:sldMk cId="478358497" sldId="256"/>
            <ac:picMk id="1032" creationId="{E7B036C4-1BA9-452F-9C3F-0DC00FC687F4}"/>
          </ac:picMkLst>
        </pc:picChg>
        <pc:cxnChg chg="mod">
          <ac:chgData name="BRIAN E MONG" userId="6cd9d182bd21a80e" providerId="LiveId" clId="{0BC49AE1-5D6B-4141-AF25-66B22823BB42}" dt="2020-09-03T22:39:23.328" v="225" actId="14100"/>
          <ac:cxnSpMkLst>
            <pc:docMk/>
            <pc:sldMk cId="478358497" sldId="256"/>
            <ac:cxnSpMk id="10" creationId="{1B4AA4DA-9053-4D1C-B865-41DE5FD0B8F0}"/>
          </ac:cxnSpMkLst>
        </pc:cxnChg>
      </pc:sldChg>
      <pc:sldChg chg="addSp delSp modSp new mod ord modClrScheme chgLayout">
        <pc:chgData name="BRIAN E MONG" userId="6cd9d182bd21a80e" providerId="LiveId" clId="{0BC49AE1-5D6B-4141-AF25-66B22823BB42}" dt="2020-09-16T00:15:14.064" v="2050" actId="20577"/>
        <pc:sldMkLst>
          <pc:docMk/>
          <pc:sldMk cId="1178149359" sldId="257"/>
        </pc:sldMkLst>
        <pc:spChg chg="del mod ord">
          <ac:chgData name="BRIAN E MONG" userId="6cd9d182bd21a80e" providerId="LiveId" clId="{0BC49AE1-5D6B-4141-AF25-66B22823BB42}" dt="2020-09-03T22:34:48.798" v="3" actId="700"/>
          <ac:spMkLst>
            <pc:docMk/>
            <pc:sldMk cId="1178149359" sldId="257"/>
            <ac:spMk id="2" creationId="{6095EF31-E62A-4A72-857E-CCB3D20184B8}"/>
          </ac:spMkLst>
        </pc:spChg>
        <pc:spChg chg="del mod ord">
          <ac:chgData name="BRIAN E MONG" userId="6cd9d182bd21a80e" providerId="LiveId" clId="{0BC49AE1-5D6B-4141-AF25-66B22823BB42}" dt="2020-09-03T22:34:48.798" v="3" actId="700"/>
          <ac:spMkLst>
            <pc:docMk/>
            <pc:sldMk cId="1178149359" sldId="257"/>
            <ac:spMk id="3" creationId="{1A52698E-1FEF-4BCF-B03E-E458D78486FC}"/>
          </ac:spMkLst>
        </pc:spChg>
        <pc:spChg chg="add mod ord">
          <ac:chgData name="BRIAN E MONG" userId="6cd9d182bd21a80e" providerId="LiveId" clId="{0BC49AE1-5D6B-4141-AF25-66B22823BB42}" dt="2020-09-16T00:15:03.280" v="2017" actId="20577"/>
          <ac:spMkLst>
            <pc:docMk/>
            <pc:sldMk cId="1178149359" sldId="257"/>
            <ac:spMk id="4" creationId="{6259A5B4-8D2D-48B4-A513-F5457FF64F80}"/>
          </ac:spMkLst>
        </pc:spChg>
        <pc:spChg chg="add mod ord">
          <ac:chgData name="BRIAN E MONG" userId="6cd9d182bd21a80e" providerId="LiveId" clId="{0BC49AE1-5D6B-4141-AF25-66B22823BB42}" dt="2020-09-16T00:15:14.064" v="2050" actId="20577"/>
          <ac:spMkLst>
            <pc:docMk/>
            <pc:sldMk cId="1178149359" sldId="257"/>
            <ac:spMk id="5" creationId="{4BEED6BA-E358-4617-A8C8-15127F372394}"/>
          </ac:spMkLst>
        </pc:spChg>
      </pc:sldChg>
      <pc:sldChg chg="modSp new mod">
        <pc:chgData name="BRIAN E MONG" userId="6cd9d182bd21a80e" providerId="LiveId" clId="{0BC49AE1-5D6B-4141-AF25-66B22823BB42}" dt="2020-09-16T00:14:20.905" v="1953" actId="20577"/>
        <pc:sldMkLst>
          <pc:docMk/>
          <pc:sldMk cId="3883263603" sldId="258"/>
        </pc:sldMkLst>
        <pc:spChg chg="mod">
          <ac:chgData name="BRIAN E MONG" userId="6cd9d182bd21a80e" providerId="LiveId" clId="{0BC49AE1-5D6B-4141-AF25-66B22823BB42}" dt="2020-09-03T22:48:37.493" v="293" actId="20577"/>
          <ac:spMkLst>
            <pc:docMk/>
            <pc:sldMk cId="3883263603" sldId="258"/>
            <ac:spMk id="2" creationId="{F6C83310-6FCF-43D4-973B-B1186B108569}"/>
          </ac:spMkLst>
        </pc:spChg>
        <pc:spChg chg="mod">
          <ac:chgData name="BRIAN E MONG" userId="6cd9d182bd21a80e" providerId="LiveId" clId="{0BC49AE1-5D6B-4141-AF25-66B22823BB42}" dt="2020-09-16T00:14:20.905" v="1953" actId="20577"/>
          <ac:spMkLst>
            <pc:docMk/>
            <pc:sldMk cId="3883263603" sldId="258"/>
            <ac:spMk id="3" creationId="{57E37503-2B03-444D-BCF7-C70433FA46BE}"/>
          </ac:spMkLst>
        </pc:spChg>
      </pc:sldChg>
      <pc:sldChg chg="modSp new mod">
        <pc:chgData name="BRIAN E MONG" userId="6cd9d182bd21a80e" providerId="LiveId" clId="{0BC49AE1-5D6B-4141-AF25-66B22823BB42}" dt="2020-09-08T20:05:57.914" v="701" actId="20577"/>
        <pc:sldMkLst>
          <pc:docMk/>
          <pc:sldMk cId="2981878197" sldId="259"/>
        </pc:sldMkLst>
        <pc:spChg chg="mod">
          <ac:chgData name="BRIAN E MONG" userId="6cd9d182bd21a80e" providerId="LiveId" clId="{0BC49AE1-5D6B-4141-AF25-66B22823BB42}" dt="2020-09-08T20:05:57.914" v="701" actId="20577"/>
          <ac:spMkLst>
            <pc:docMk/>
            <pc:sldMk cId="2981878197" sldId="259"/>
            <ac:spMk id="2" creationId="{5D77C6F4-C569-4347-AB81-60AAB40B894D}"/>
          </ac:spMkLst>
        </pc:spChg>
      </pc:sldChg>
      <pc:sldChg chg="addSp delSp modSp new mod">
        <pc:chgData name="BRIAN E MONG" userId="6cd9d182bd21a80e" providerId="LiveId" clId="{0BC49AE1-5D6B-4141-AF25-66B22823BB42}" dt="2020-09-20T20:46:19.615" v="2089"/>
        <pc:sldMkLst>
          <pc:docMk/>
          <pc:sldMk cId="2300971405" sldId="260"/>
        </pc:sldMkLst>
        <pc:spChg chg="mod ord">
          <ac:chgData name="BRIAN E MONG" userId="6cd9d182bd21a80e" providerId="LiveId" clId="{0BC49AE1-5D6B-4141-AF25-66B22823BB42}" dt="2020-09-15T23:41:48.543" v="1448" actId="1076"/>
          <ac:spMkLst>
            <pc:docMk/>
            <pc:sldMk cId="2300971405" sldId="260"/>
            <ac:spMk id="2" creationId="{CDA4B7F1-0CCC-4084-9D85-6182EE318FA7}"/>
          </ac:spMkLst>
        </pc:spChg>
        <pc:spChg chg="del">
          <ac:chgData name="BRIAN E MONG" userId="6cd9d182bd21a80e" providerId="LiveId" clId="{0BC49AE1-5D6B-4141-AF25-66B22823BB42}" dt="2020-09-15T23:10:28.536" v="1141" actId="478"/>
          <ac:spMkLst>
            <pc:docMk/>
            <pc:sldMk cId="2300971405" sldId="260"/>
            <ac:spMk id="3" creationId="{C24EC0E0-28DC-4C71-8664-226F2E3D1AD0}"/>
          </ac:spMkLst>
        </pc:spChg>
        <pc:spChg chg="add mod">
          <ac:chgData name="BRIAN E MONG" userId="6cd9d182bd21a80e" providerId="LiveId" clId="{0BC49AE1-5D6B-4141-AF25-66B22823BB42}" dt="2020-09-20T20:45:18.963" v="2082" actId="1076"/>
          <ac:spMkLst>
            <pc:docMk/>
            <pc:sldMk cId="2300971405" sldId="260"/>
            <ac:spMk id="6" creationId="{CE063D12-1023-4EFC-BAF6-1216F05C9C8E}"/>
          </ac:spMkLst>
        </pc:spChg>
        <pc:spChg chg="add mod">
          <ac:chgData name="BRIAN E MONG" userId="6cd9d182bd21a80e" providerId="LiveId" clId="{0BC49AE1-5D6B-4141-AF25-66B22823BB42}" dt="2020-09-20T20:45:02.767" v="2078" actId="1076"/>
          <ac:spMkLst>
            <pc:docMk/>
            <pc:sldMk cId="2300971405" sldId="260"/>
            <ac:spMk id="10" creationId="{C3A7D6C3-2AB1-4920-96DD-2C57852D8F3F}"/>
          </ac:spMkLst>
        </pc:spChg>
        <pc:spChg chg="add mod">
          <ac:chgData name="BRIAN E MONG" userId="6cd9d182bd21a80e" providerId="LiveId" clId="{0BC49AE1-5D6B-4141-AF25-66B22823BB42}" dt="2020-09-20T20:44:53.311" v="2075" actId="1076"/>
          <ac:spMkLst>
            <pc:docMk/>
            <pc:sldMk cId="2300971405" sldId="260"/>
            <ac:spMk id="13" creationId="{8DCD8972-D5A7-492A-85F3-E7AD23745C4B}"/>
          </ac:spMkLst>
        </pc:spChg>
        <pc:spChg chg="add mod">
          <ac:chgData name="BRIAN E MONG" userId="6cd9d182bd21a80e" providerId="LiveId" clId="{0BC49AE1-5D6B-4141-AF25-66B22823BB42}" dt="2020-09-20T20:45:08.810" v="2081" actId="1076"/>
          <ac:spMkLst>
            <pc:docMk/>
            <pc:sldMk cId="2300971405" sldId="260"/>
            <ac:spMk id="15" creationId="{E15075B0-ED17-4684-8FDC-1BDC6D0E1D1E}"/>
          </ac:spMkLst>
        </pc:spChg>
        <pc:spChg chg="add mod">
          <ac:chgData name="BRIAN E MONG" userId="6cd9d182bd21a80e" providerId="LiveId" clId="{0BC49AE1-5D6B-4141-AF25-66B22823BB42}" dt="2020-09-20T20:44:00.668" v="2066" actId="1076"/>
          <ac:spMkLst>
            <pc:docMk/>
            <pc:sldMk cId="2300971405" sldId="260"/>
            <ac:spMk id="16" creationId="{FD5B758B-69F0-407E-8674-51F1D4852D27}"/>
          </ac:spMkLst>
        </pc:spChg>
        <pc:spChg chg="add mod">
          <ac:chgData name="BRIAN E MONG" userId="6cd9d182bd21a80e" providerId="LiveId" clId="{0BC49AE1-5D6B-4141-AF25-66B22823BB42}" dt="2020-09-20T20:43:57.992" v="2065" actId="1076"/>
          <ac:spMkLst>
            <pc:docMk/>
            <pc:sldMk cId="2300971405" sldId="260"/>
            <ac:spMk id="17" creationId="{BB189007-DAD4-4070-B561-ECFA37ED8ED7}"/>
          </ac:spMkLst>
        </pc:spChg>
        <pc:spChg chg="add mod">
          <ac:chgData name="BRIAN E MONG" userId="6cd9d182bd21a80e" providerId="LiveId" clId="{0BC49AE1-5D6B-4141-AF25-66B22823BB42}" dt="2020-09-20T20:44:27.317" v="2070" actId="1076"/>
          <ac:spMkLst>
            <pc:docMk/>
            <pc:sldMk cId="2300971405" sldId="260"/>
            <ac:spMk id="18" creationId="{ECE57A58-C55B-4DC4-BFED-595D57E4BEC3}"/>
          </ac:spMkLst>
        </pc:spChg>
        <pc:spChg chg="add mod">
          <ac:chgData name="BRIAN E MONG" userId="6cd9d182bd21a80e" providerId="LiveId" clId="{0BC49AE1-5D6B-4141-AF25-66B22823BB42}" dt="2020-09-20T20:44:34.379" v="2072" actId="1076"/>
          <ac:spMkLst>
            <pc:docMk/>
            <pc:sldMk cId="2300971405" sldId="260"/>
            <ac:spMk id="19" creationId="{49BAF364-6181-4DFC-83B3-9C8831986AFC}"/>
          </ac:spMkLst>
        </pc:spChg>
        <pc:spChg chg="add mod">
          <ac:chgData name="BRIAN E MONG" userId="6cd9d182bd21a80e" providerId="LiveId" clId="{0BC49AE1-5D6B-4141-AF25-66B22823BB42}" dt="2020-09-20T20:45:36.018" v="2087" actId="1076"/>
          <ac:spMkLst>
            <pc:docMk/>
            <pc:sldMk cId="2300971405" sldId="260"/>
            <ac:spMk id="20" creationId="{1160C8CA-9FD2-4D6F-AF46-51B00FED3DDC}"/>
          </ac:spMkLst>
        </pc:spChg>
        <pc:spChg chg="add del">
          <ac:chgData name="BRIAN E MONG" userId="6cd9d182bd21a80e" providerId="LiveId" clId="{0BC49AE1-5D6B-4141-AF25-66B22823BB42}" dt="2020-09-20T20:42:43.134" v="2053" actId="22"/>
          <ac:spMkLst>
            <pc:docMk/>
            <pc:sldMk cId="2300971405" sldId="260"/>
            <ac:spMk id="21" creationId="{FD5DBD2B-5CAE-4F7B-901E-612EB6B44625}"/>
          </ac:spMkLst>
        </pc:spChg>
        <pc:picChg chg="add mod ord modCrop">
          <ac:chgData name="BRIAN E MONG" userId="6cd9d182bd21a80e" providerId="LiveId" clId="{0BC49AE1-5D6B-4141-AF25-66B22823BB42}" dt="2020-09-20T20:46:19.615" v="2089"/>
          <ac:picMkLst>
            <pc:docMk/>
            <pc:sldMk cId="2300971405" sldId="260"/>
            <ac:picMk id="5" creationId="{0CC214EC-B2C8-40BD-8374-E03E48297222}"/>
          </ac:picMkLst>
        </pc:picChg>
        <pc:picChg chg="add del mod">
          <ac:chgData name="BRIAN E MONG" userId="6cd9d182bd21a80e" providerId="LiveId" clId="{0BC49AE1-5D6B-4141-AF25-66B22823BB42}" dt="2020-09-15T23:32:30.176" v="1148" actId="21"/>
          <ac:picMkLst>
            <pc:docMk/>
            <pc:sldMk cId="2300971405" sldId="260"/>
            <ac:picMk id="5" creationId="{69AEDC1D-DC68-4E6A-95BC-56F591DD8551}"/>
          </ac:picMkLst>
        </pc:picChg>
        <pc:picChg chg="add del mod">
          <ac:chgData name="BRIAN E MONG" userId="6cd9d182bd21a80e" providerId="LiveId" clId="{0BC49AE1-5D6B-4141-AF25-66B22823BB42}" dt="2020-09-20T20:42:41.912" v="2051" actId="478"/>
          <ac:picMkLst>
            <pc:docMk/>
            <pc:sldMk cId="2300971405" sldId="260"/>
            <ac:picMk id="1026" creationId="{D3C6713C-8010-4EB2-8C03-585133EAE3C0}"/>
          </ac:picMkLst>
        </pc:picChg>
        <pc:cxnChg chg="add mod">
          <ac:chgData name="BRIAN E MONG" userId="6cd9d182bd21a80e" providerId="LiveId" clId="{0BC49AE1-5D6B-4141-AF25-66B22823BB42}" dt="2020-09-20T20:45:25.209" v="2084" actId="14100"/>
          <ac:cxnSpMkLst>
            <pc:docMk/>
            <pc:sldMk cId="2300971405" sldId="260"/>
            <ac:cxnSpMk id="8" creationId="{51C49336-CA71-48A9-8C48-1AE05DDB9FFA}"/>
          </ac:cxnSpMkLst>
        </pc:cxnChg>
        <pc:cxnChg chg="add">
          <ac:chgData name="BRIAN E MONG" userId="6cd9d182bd21a80e" providerId="LiveId" clId="{0BC49AE1-5D6B-4141-AF25-66B22823BB42}" dt="2020-09-20T20:44:41.926" v="2073" actId="11529"/>
          <ac:cxnSpMkLst>
            <pc:docMk/>
            <pc:sldMk cId="2300971405" sldId="260"/>
            <ac:cxnSpMk id="9" creationId="{8998DB29-E2D9-461B-8B46-1628AED098DC}"/>
          </ac:cxnSpMkLst>
        </pc:cxnChg>
        <pc:cxnChg chg="add mod">
          <ac:chgData name="BRIAN E MONG" userId="6cd9d182bd21a80e" providerId="LiveId" clId="{0BC49AE1-5D6B-4141-AF25-66B22823BB42}" dt="2020-09-20T20:44:59.828" v="2077" actId="14100"/>
          <ac:cxnSpMkLst>
            <pc:docMk/>
            <pc:sldMk cId="2300971405" sldId="260"/>
            <ac:cxnSpMk id="12" creationId="{0F3186B5-14D5-4935-9BAC-8949C99D6BAC}"/>
          </ac:cxnSpMkLst>
        </pc:cxnChg>
      </pc:sldChg>
      <pc:sldChg chg="addSp delSp modSp add mod">
        <pc:chgData name="BRIAN E MONG" userId="6cd9d182bd21a80e" providerId="LiveId" clId="{0BC49AE1-5D6B-4141-AF25-66B22823BB42}" dt="2020-09-16T00:03:52.239" v="1659" actId="122"/>
        <pc:sldMkLst>
          <pc:docMk/>
          <pc:sldMk cId="120510357" sldId="261"/>
        </pc:sldMkLst>
        <pc:spChg chg="mod">
          <ac:chgData name="BRIAN E MONG" userId="6cd9d182bd21a80e" providerId="LiveId" clId="{0BC49AE1-5D6B-4141-AF25-66B22823BB42}" dt="2020-09-08T20:31:29.016" v="1137" actId="20577"/>
          <ac:spMkLst>
            <pc:docMk/>
            <pc:sldMk cId="120510357" sldId="261"/>
            <ac:spMk id="2" creationId="{ED2D2B15-15AA-4758-9C32-34A1768FADBD}"/>
          </ac:spMkLst>
        </pc:spChg>
        <pc:spChg chg="mod">
          <ac:chgData name="BRIAN E MONG" userId="6cd9d182bd21a80e" providerId="LiveId" clId="{0BC49AE1-5D6B-4141-AF25-66B22823BB42}" dt="2020-09-08T20:26:58.226" v="1108" actId="1076"/>
          <ac:spMkLst>
            <pc:docMk/>
            <pc:sldMk cId="120510357" sldId="261"/>
            <ac:spMk id="7" creationId="{5BD47F90-8DA9-4C26-AB1D-8E62DBF6C734}"/>
          </ac:spMkLst>
        </pc:spChg>
        <pc:spChg chg="add mod">
          <ac:chgData name="BRIAN E MONG" userId="6cd9d182bd21a80e" providerId="LiveId" clId="{0BC49AE1-5D6B-4141-AF25-66B22823BB42}" dt="2020-09-16T00:03:52.239" v="1659" actId="122"/>
          <ac:spMkLst>
            <pc:docMk/>
            <pc:sldMk cId="120510357" sldId="261"/>
            <ac:spMk id="9" creationId="{CF58D61F-1A6D-4D12-8CBD-F92696ED58B5}"/>
          </ac:spMkLst>
        </pc:spChg>
        <pc:spChg chg="add mod">
          <ac:chgData name="BRIAN E MONG" userId="6cd9d182bd21a80e" providerId="LiveId" clId="{0BC49AE1-5D6B-4141-AF25-66B22823BB42}" dt="2020-09-08T20:20:30.347" v="1004" actId="14100"/>
          <ac:spMkLst>
            <pc:docMk/>
            <pc:sldMk cId="120510357" sldId="261"/>
            <ac:spMk id="11" creationId="{AF3850B6-E0D0-429A-9EFC-9CACCED03983}"/>
          </ac:spMkLst>
        </pc:spChg>
        <pc:spChg chg="add mod">
          <ac:chgData name="BRIAN E MONG" userId="6cd9d182bd21a80e" providerId="LiveId" clId="{0BC49AE1-5D6B-4141-AF25-66B22823BB42}" dt="2020-09-16T00:03:47.270" v="1657" actId="1076"/>
          <ac:spMkLst>
            <pc:docMk/>
            <pc:sldMk cId="120510357" sldId="261"/>
            <ac:spMk id="12" creationId="{D8D57EE0-2E02-43B5-A9FF-C2AF965BCEA2}"/>
          </ac:spMkLst>
        </pc:spChg>
        <pc:spChg chg="add mod">
          <ac:chgData name="BRIAN E MONG" userId="6cd9d182bd21a80e" providerId="LiveId" clId="{0BC49AE1-5D6B-4141-AF25-66B22823BB42}" dt="2020-09-08T20:27:34.441" v="1127" actId="20577"/>
          <ac:spMkLst>
            <pc:docMk/>
            <pc:sldMk cId="120510357" sldId="261"/>
            <ac:spMk id="13" creationId="{728473C9-53BB-46A9-8B5C-7168178B4FBE}"/>
          </ac:spMkLst>
        </pc:spChg>
        <pc:spChg chg="add mod">
          <ac:chgData name="BRIAN E MONG" userId="6cd9d182bd21a80e" providerId="LiveId" clId="{0BC49AE1-5D6B-4141-AF25-66B22823BB42}" dt="2020-09-08T20:27:15.104" v="1117" actId="1076"/>
          <ac:spMkLst>
            <pc:docMk/>
            <pc:sldMk cId="120510357" sldId="261"/>
            <ac:spMk id="14" creationId="{7ACE9A1C-541B-4FD5-9C2D-4D712B9F8302}"/>
          </ac:spMkLst>
        </pc:spChg>
        <pc:spChg chg="del">
          <ac:chgData name="BRIAN E MONG" userId="6cd9d182bd21a80e" providerId="LiveId" clId="{0BC49AE1-5D6B-4141-AF25-66B22823BB42}" dt="2020-09-08T20:09:01.762" v="736" actId="478"/>
          <ac:spMkLst>
            <pc:docMk/>
            <pc:sldMk cId="120510357" sldId="261"/>
            <ac:spMk id="19" creationId="{B65BD9AB-A5F9-4C6C-8D8E-13B76E6021BA}"/>
          </ac:spMkLst>
        </pc:spChg>
        <pc:spChg chg="mod">
          <ac:chgData name="BRIAN E MONG" userId="6cd9d182bd21a80e" providerId="LiveId" clId="{0BC49AE1-5D6B-4141-AF25-66B22823BB42}" dt="2020-09-08T20:20:21.482" v="1003" actId="1076"/>
          <ac:spMkLst>
            <pc:docMk/>
            <pc:sldMk cId="120510357" sldId="261"/>
            <ac:spMk id="20" creationId="{0FD772E7-4443-46E7-8D08-2A3D09BFFFE2}"/>
          </ac:spMkLst>
        </pc:spChg>
        <pc:spChg chg="del">
          <ac:chgData name="BRIAN E MONG" userId="6cd9d182bd21a80e" providerId="LiveId" clId="{0BC49AE1-5D6B-4141-AF25-66B22823BB42}" dt="2020-09-08T20:08:10.603" v="723" actId="478"/>
          <ac:spMkLst>
            <pc:docMk/>
            <pc:sldMk cId="120510357" sldId="261"/>
            <ac:spMk id="46" creationId="{D0DB223E-3F05-4ACC-88F7-6773571DD71B}"/>
          </ac:spMkLst>
        </pc:spChg>
        <pc:grpChg chg="del">
          <ac:chgData name="BRIAN E MONG" userId="6cd9d182bd21a80e" providerId="LiveId" clId="{0BC49AE1-5D6B-4141-AF25-66B22823BB42}" dt="2020-09-08T20:09:02.450" v="737" actId="478"/>
          <ac:grpSpMkLst>
            <pc:docMk/>
            <pc:sldMk cId="120510357" sldId="261"/>
            <ac:grpSpMk id="33" creationId="{47A4D8C9-0294-4311-AAE4-72DFCB8FB596}"/>
          </ac:grpSpMkLst>
        </pc:grpChg>
        <pc:picChg chg="add mod">
          <ac:chgData name="BRIAN E MONG" userId="6cd9d182bd21a80e" providerId="LiveId" clId="{0BC49AE1-5D6B-4141-AF25-66B22823BB42}" dt="2020-09-08T20:24:49.214" v="1009" actId="1076"/>
          <ac:picMkLst>
            <pc:docMk/>
            <pc:sldMk cId="120510357" sldId="261"/>
            <ac:picMk id="4" creationId="{15CB19F2-6E8B-4A5A-9284-B1C7E4357187}"/>
          </ac:picMkLst>
        </pc:picChg>
        <pc:picChg chg="add mod">
          <ac:chgData name="BRIAN E MONG" userId="6cd9d182bd21a80e" providerId="LiveId" clId="{0BC49AE1-5D6B-4141-AF25-66B22823BB42}" dt="2020-09-08T20:19:45.562" v="996" actId="1076"/>
          <ac:picMkLst>
            <pc:docMk/>
            <pc:sldMk cId="120510357" sldId="261"/>
            <ac:picMk id="5" creationId="{8E15C26A-1EE3-429F-B565-0835E9ED4AEB}"/>
          </ac:picMkLst>
        </pc:picChg>
        <pc:picChg chg="del">
          <ac:chgData name="BRIAN E MONG" userId="6cd9d182bd21a80e" providerId="LiveId" clId="{0BC49AE1-5D6B-4141-AF25-66B22823BB42}" dt="2020-09-08T20:08:07.579" v="722" actId="478"/>
          <ac:picMkLst>
            <pc:docMk/>
            <pc:sldMk cId="120510357" sldId="261"/>
            <ac:picMk id="30" creationId="{278B1C3B-8B87-47DA-9BB0-DFCD871E512F}"/>
          </ac:picMkLst>
        </pc:picChg>
        <pc:picChg chg="del">
          <ac:chgData name="BRIAN E MONG" userId="6cd9d182bd21a80e" providerId="LiveId" clId="{0BC49AE1-5D6B-4141-AF25-66B22823BB42}" dt="2020-09-08T20:08:18.019" v="724" actId="478"/>
          <ac:picMkLst>
            <pc:docMk/>
            <pc:sldMk cId="120510357" sldId="261"/>
            <ac:picMk id="1030" creationId="{62BDF678-7BA3-4ACB-B90C-AF1FE8502CA4}"/>
          </ac:picMkLst>
        </pc:picChg>
        <pc:picChg chg="mod">
          <ac:chgData name="BRIAN E MONG" userId="6cd9d182bd21a80e" providerId="LiveId" clId="{0BC49AE1-5D6B-4141-AF25-66B22823BB42}" dt="2020-09-08T20:18:27.943" v="890" actId="1076"/>
          <ac:picMkLst>
            <pc:docMk/>
            <pc:sldMk cId="120510357" sldId="261"/>
            <ac:picMk id="1032" creationId="{E7B036C4-1BA9-452F-9C3F-0DC00FC687F4}"/>
          </ac:picMkLst>
        </pc:picChg>
        <pc:picChg chg="del">
          <ac:chgData name="BRIAN E MONG" userId="6cd9d182bd21a80e" providerId="LiveId" clId="{0BC49AE1-5D6B-4141-AF25-66B22823BB42}" dt="2020-09-08T20:08:18.019" v="724" actId="478"/>
          <ac:picMkLst>
            <pc:docMk/>
            <pc:sldMk cId="120510357" sldId="261"/>
            <ac:picMk id="1036" creationId="{A5A2974D-2D1F-48D8-8580-0A9BC318F987}"/>
          </ac:picMkLst>
        </pc:picChg>
        <pc:picChg chg="del">
          <ac:chgData name="BRIAN E MONG" userId="6cd9d182bd21a80e" providerId="LiveId" clId="{0BC49AE1-5D6B-4141-AF25-66B22823BB42}" dt="2020-09-08T20:08:18.019" v="724" actId="478"/>
          <ac:picMkLst>
            <pc:docMk/>
            <pc:sldMk cId="120510357" sldId="261"/>
            <ac:picMk id="1038" creationId="{AA7A9DC6-AA56-42A3-A04E-EF81A78A98C5}"/>
          </ac:picMkLst>
        </pc:picChg>
      </pc:sldChg>
      <pc:sldChg chg="addSp delSp modSp new mod">
        <pc:chgData name="BRIAN E MONG" userId="6cd9d182bd21a80e" providerId="LiveId" clId="{0BC49AE1-5D6B-4141-AF25-66B22823BB42}" dt="2020-09-16T00:13:50.898" v="1936"/>
        <pc:sldMkLst>
          <pc:docMk/>
          <pc:sldMk cId="2743651836" sldId="262"/>
        </pc:sldMkLst>
        <pc:spChg chg="mod">
          <ac:chgData name="BRIAN E MONG" userId="6cd9d182bd21a80e" providerId="LiveId" clId="{0BC49AE1-5D6B-4141-AF25-66B22823BB42}" dt="2020-09-15T23:42:00.860" v="1449" actId="1076"/>
          <ac:spMkLst>
            <pc:docMk/>
            <pc:sldMk cId="2743651836" sldId="262"/>
            <ac:spMk id="2" creationId="{10D1E3A9-41D3-4120-8B8A-BC92A85E45E0}"/>
          </ac:spMkLst>
        </pc:spChg>
        <pc:spChg chg="del">
          <ac:chgData name="BRIAN E MONG" userId="6cd9d182bd21a80e" providerId="LiveId" clId="{0BC49AE1-5D6B-4141-AF25-66B22823BB42}" dt="2020-09-15T23:32:49.376" v="1179" actId="478"/>
          <ac:spMkLst>
            <pc:docMk/>
            <pc:sldMk cId="2743651836" sldId="262"/>
            <ac:spMk id="3" creationId="{0E78B517-3567-4E37-BE05-3721A63575BC}"/>
          </ac:spMkLst>
        </pc:spChg>
        <pc:spChg chg="add mod">
          <ac:chgData name="BRIAN E MONG" userId="6cd9d182bd21a80e" providerId="LiveId" clId="{0BC49AE1-5D6B-4141-AF25-66B22823BB42}" dt="2020-09-16T00:10:24.207" v="1895" actId="1076"/>
          <ac:spMkLst>
            <pc:docMk/>
            <pc:sldMk cId="2743651836" sldId="262"/>
            <ac:spMk id="10" creationId="{7B161A02-CFB9-4C8D-89E2-3A1E96BA5F19}"/>
          </ac:spMkLst>
        </pc:spChg>
        <pc:spChg chg="add mod">
          <ac:chgData name="BRIAN E MONG" userId="6cd9d182bd21a80e" providerId="LiveId" clId="{0BC49AE1-5D6B-4141-AF25-66B22823BB42}" dt="2020-09-16T00:01:56.864" v="1652" actId="1076"/>
          <ac:spMkLst>
            <pc:docMk/>
            <pc:sldMk cId="2743651836" sldId="262"/>
            <ac:spMk id="11" creationId="{AAE9156E-C793-4A6E-8699-772614AFD8C0}"/>
          </ac:spMkLst>
        </pc:spChg>
        <pc:spChg chg="add mod">
          <ac:chgData name="BRIAN E MONG" userId="6cd9d182bd21a80e" providerId="LiveId" clId="{0BC49AE1-5D6B-4141-AF25-66B22823BB42}" dt="2020-09-16T00:10:42.155" v="1899" actId="1076"/>
          <ac:spMkLst>
            <pc:docMk/>
            <pc:sldMk cId="2743651836" sldId="262"/>
            <ac:spMk id="14" creationId="{AD262ECE-7E75-4CB7-9C94-FD283539E667}"/>
          </ac:spMkLst>
        </pc:spChg>
        <pc:spChg chg="add mod">
          <ac:chgData name="BRIAN E MONG" userId="6cd9d182bd21a80e" providerId="LiveId" clId="{0BC49AE1-5D6B-4141-AF25-66B22823BB42}" dt="2020-09-16T00:10:49.944" v="1900" actId="1076"/>
          <ac:spMkLst>
            <pc:docMk/>
            <pc:sldMk cId="2743651836" sldId="262"/>
            <ac:spMk id="18" creationId="{B537C660-D85A-4262-954A-F965F2657ACE}"/>
          </ac:spMkLst>
        </pc:spChg>
        <pc:spChg chg="add del">
          <ac:chgData name="BRIAN E MONG" userId="6cd9d182bd21a80e" providerId="LiveId" clId="{0BC49AE1-5D6B-4141-AF25-66B22823BB42}" dt="2020-09-16T00:09:32.573" v="1890" actId="22"/>
          <ac:spMkLst>
            <pc:docMk/>
            <pc:sldMk cId="2743651836" sldId="262"/>
            <ac:spMk id="23" creationId="{EF965A0F-8E2A-4AE9-ABB5-6713845CDBCB}"/>
          </ac:spMkLst>
        </pc:spChg>
        <pc:grpChg chg="add mod">
          <ac:chgData name="BRIAN E MONG" userId="6cd9d182bd21a80e" providerId="LiveId" clId="{0BC49AE1-5D6B-4141-AF25-66B22823BB42}" dt="2020-09-16T00:10:42.155" v="1899" actId="1076"/>
          <ac:grpSpMkLst>
            <pc:docMk/>
            <pc:sldMk cId="2743651836" sldId="262"/>
            <ac:grpSpMk id="15" creationId="{B840DE94-1B3D-4F6E-B1B7-20485E833532}"/>
          </ac:grpSpMkLst>
        </pc:grpChg>
        <pc:picChg chg="add del mod">
          <ac:chgData name="BRIAN E MONG" userId="6cd9d182bd21a80e" providerId="LiveId" clId="{0BC49AE1-5D6B-4141-AF25-66B22823BB42}" dt="2020-09-15T23:44:24.579" v="1492" actId="478"/>
          <ac:picMkLst>
            <pc:docMk/>
            <pc:sldMk cId="2743651836" sldId="262"/>
            <ac:picMk id="5" creationId="{E4DC9A61-A135-479E-AB90-489C4FB78A96}"/>
          </ac:picMkLst>
        </pc:picChg>
        <pc:picChg chg="add mod">
          <ac:chgData name="BRIAN E MONG" userId="6cd9d182bd21a80e" providerId="LiveId" clId="{0BC49AE1-5D6B-4141-AF25-66B22823BB42}" dt="2020-09-15T23:44:18.217" v="1491" actId="1076"/>
          <ac:picMkLst>
            <pc:docMk/>
            <pc:sldMk cId="2743651836" sldId="262"/>
            <ac:picMk id="7" creationId="{D2FDF5C0-3B1D-4F14-8C71-4E4B7D180F7B}"/>
          </ac:picMkLst>
        </pc:picChg>
        <pc:picChg chg="add mod">
          <ac:chgData name="BRIAN E MONG" userId="6cd9d182bd21a80e" providerId="LiveId" clId="{0BC49AE1-5D6B-4141-AF25-66B22823BB42}" dt="2020-09-15T23:44:13.940" v="1490" actId="1076"/>
          <ac:picMkLst>
            <pc:docMk/>
            <pc:sldMk cId="2743651836" sldId="262"/>
            <ac:picMk id="9" creationId="{42A7BC39-1550-4C5D-8A71-97F98E8C075F}"/>
          </ac:picMkLst>
        </pc:picChg>
        <pc:picChg chg="add mod">
          <ac:chgData name="BRIAN E MONG" userId="6cd9d182bd21a80e" providerId="LiveId" clId="{0BC49AE1-5D6B-4141-AF25-66B22823BB42}" dt="2020-09-16T00:01:16.706" v="1646" actId="1076"/>
          <ac:picMkLst>
            <pc:docMk/>
            <pc:sldMk cId="2743651836" sldId="262"/>
            <ac:picMk id="13" creationId="{87F51385-0A6A-4D6B-A9D9-3EC33338E3C8}"/>
          </ac:picMkLst>
        </pc:picChg>
        <pc:picChg chg="add mod">
          <ac:chgData name="BRIAN E MONG" userId="6cd9d182bd21a80e" providerId="LiveId" clId="{0BC49AE1-5D6B-4141-AF25-66B22823BB42}" dt="2020-09-16T00:13:50.898" v="1936"/>
          <ac:picMkLst>
            <pc:docMk/>
            <pc:sldMk cId="2743651836" sldId="262"/>
            <ac:picMk id="21" creationId="{F0475CD6-8839-483D-AC3D-4743556E970C}"/>
          </ac:picMkLst>
        </pc:picChg>
        <pc:picChg chg="add mod">
          <ac:chgData name="BRIAN E MONG" userId="6cd9d182bd21a80e" providerId="LiveId" clId="{0BC49AE1-5D6B-4141-AF25-66B22823BB42}" dt="2020-09-16T00:10:24.207" v="1895" actId="1076"/>
          <ac:picMkLst>
            <pc:docMk/>
            <pc:sldMk cId="2743651836" sldId="262"/>
            <ac:picMk id="2050" creationId="{5C82B0FF-AAA4-484C-88DA-E35D25B7DAD9}"/>
          </ac:picMkLst>
        </pc:picChg>
        <pc:picChg chg="add mod">
          <ac:chgData name="BRIAN E MONG" userId="6cd9d182bd21a80e" providerId="LiveId" clId="{0BC49AE1-5D6B-4141-AF25-66B22823BB42}" dt="2020-09-16T00:01:56.864" v="1652" actId="1076"/>
          <ac:picMkLst>
            <pc:docMk/>
            <pc:sldMk cId="2743651836" sldId="262"/>
            <ac:picMk id="2052" creationId="{08AFF912-9F06-46EC-AFA8-9104B76A0A3C}"/>
          </ac:picMkLst>
        </pc:picChg>
        <pc:picChg chg="add mod">
          <ac:chgData name="BRIAN E MONG" userId="6cd9d182bd21a80e" providerId="LiveId" clId="{0BC49AE1-5D6B-4141-AF25-66B22823BB42}" dt="2020-09-16T00:10:42.155" v="1899" actId="1076"/>
          <ac:picMkLst>
            <pc:docMk/>
            <pc:sldMk cId="2743651836" sldId="262"/>
            <ac:picMk id="2054" creationId="{BDA15DCF-34F1-49D6-B132-7695B51528A3}"/>
          </ac:picMkLst>
        </pc:picChg>
        <pc:cxnChg chg="add mod">
          <ac:chgData name="BRIAN E MONG" userId="6cd9d182bd21a80e" providerId="LiveId" clId="{0BC49AE1-5D6B-4141-AF25-66B22823BB42}" dt="2020-09-16T00:10:39.873" v="1898" actId="1076"/>
          <ac:cxnSpMkLst>
            <pc:docMk/>
            <pc:sldMk cId="2743651836" sldId="262"/>
            <ac:cxnSpMk id="17" creationId="{882F691E-2838-43CA-B9C8-133810902D89}"/>
          </ac:cxnSpMkLst>
        </pc:cxnChg>
      </pc:sldChg>
      <pc:sldChg chg="addSp delSp modSp new del mod">
        <pc:chgData name="BRIAN E MONG" userId="6cd9d182bd21a80e" providerId="LiveId" clId="{0BC49AE1-5D6B-4141-AF25-66B22823BB42}" dt="2020-09-16T00:14:23.538" v="1954" actId="47"/>
        <pc:sldMkLst>
          <pc:docMk/>
          <pc:sldMk cId="2121021160" sldId="263"/>
        </pc:sldMkLst>
        <pc:spChg chg="mod">
          <ac:chgData name="BRIAN E MONG" userId="6cd9d182bd21a80e" providerId="LiveId" clId="{0BC49AE1-5D6B-4141-AF25-66B22823BB42}" dt="2020-09-16T00:04:39.935" v="1675" actId="20577"/>
          <ac:spMkLst>
            <pc:docMk/>
            <pc:sldMk cId="2121021160" sldId="263"/>
            <ac:spMk id="2" creationId="{9A2999CC-A3C9-4344-98E1-DE7F98DC1F39}"/>
          </ac:spMkLst>
        </pc:spChg>
        <pc:spChg chg="del">
          <ac:chgData name="BRIAN E MONG" userId="6cd9d182bd21a80e" providerId="LiveId" clId="{0BC49AE1-5D6B-4141-AF25-66B22823BB42}" dt="2020-09-16T00:04:42.947" v="1676" actId="478"/>
          <ac:spMkLst>
            <pc:docMk/>
            <pc:sldMk cId="2121021160" sldId="263"/>
            <ac:spMk id="3" creationId="{307D5530-0B13-4D7D-87DD-B05F94C8C784}"/>
          </ac:spMkLst>
        </pc:spChg>
        <pc:spChg chg="add del mod">
          <ac:chgData name="BRIAN E MONG" userId="6cd9d182bd21a80e" providerId="LiveId" clId="{0BC49AE1-5D6B-4141-AF25-66B22823BB42}" dt="2020-09-16T00:04:57.207" v="1679"/>
          <ac:spMkLst>
            <pc:docMk/>
            <pc:sldMk cId="2121021160" sldId="263"/>
            <ac:spMk id="4" creationId="{136903CF-7B82-4DD0-88B5-0912A9158BB4}"/>
          </ac:spMkLst>
        </pc:spChg>
        <pc:spChg chg="add mod">
          <ac:chgData name="BRIAN E MONG" userId="6cd9d182bd21a80e" providerId="LiveId" clId="{0BC49AE1-5D6B-4141-AF25-66B22823BB42}" dt="2020-09-16T00:14:14.889" v="1950" actId="20577"/>
          <ac:spMkLst>
            <pc:docMk/>
            <pc:sldMk cId="2121021160" sldId="263"/>
            <ac:spMk id="5" creationId="{705DB47F-533B-44C9-858F-98ABD2197EB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8226-87D5-4299-8C46-C947CE117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5A454-2686-4548-8A74-FB60B19F89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9A158-3D8F-4253-A862-F23E7B92E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48A-FC19-4E44-9325-76F9634695AD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27047-92C8-41DC-B166-D3A586D2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98DD0-E391-4357-B091-14FE3051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EE6BA-C9A3-4204-AE3F-40DA31540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47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F0BA3-E011-47C8-AEA4-5FC6F972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9F06A-70AB-4517-8ED0-023FECAF0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ABAA9-6E54-4851-ACEA-143ABC7BC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48A-FC19-4E44-9325-76F9634695AD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C8D51-ADE8-47B2-9060-5A49E864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22085-195C-49D0-9EA4-13899A7F5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EE6BA-C9A3-4204-AE3F-40DA31540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94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7B92F9-C465-4ADD-BF52-232A397C84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452683-52C4-42B1-B3AE-47ABD4483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E777E-EC9B-495F-AE88-15210162E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48A-FC19-4E44-9325-76F9634695AD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BF969-4E1F-4E98-B54F-46EB13843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3C6E8-6B1C-49BB-BB0D-575143166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EE6BA-C9A3-4204-AE3F-40DA31540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46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15F7-AA76-41DF-AD5C-D74484B0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0E00F-09B4-40C6-A3FF-E2352774B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ED156-6768-41FC-8E81-31A16925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48A-FC19-4E44-9325-76F9634695AD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2D370-06AA-4224-BD7F-B3240D4B4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64440-43C4-479C-9B05-4B68BC022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EE6BA-C9A3-4204-AE3F-40DA31540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2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6159-DE89-4690-BD73-48A3CCA70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47CBB-9133-4042-8A0A-C2F01E2D9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54834-07E5-463C-9FF9-4E617DCB4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48A-FC19-4E44-9325-76F9634695AD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113EB-8542-4132-BB4D-DD37EAC67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F370C-C03B-4A5E-BBDA-67B32CCF4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EE6BA-C9A3-4204-AE3F-40DA31540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52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7E365-0B50-4991-A175-D46DF54D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825ED-1744-40CE-9E69-F2C0A37EEE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D4002-F06C-4115-A4F4-E73589D02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6632D-C1F1-40A8-B188-735FEE34F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48A-FC19-4E44-9325-76F9634695AD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4F22B-BAE4-49F8-8CC2-48AC1CD2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9B7C4-DA05-4F89-AF0E-77F6F13C4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EE6BA-C9A3-4204-AE3F-40DA31540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9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720B4-C8DA-4112-8D18-7EB64CE6C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0DEFA-FF6F-44C5-9E74-2DBDE70F4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D2FFA-31C9-4F51-AB30-E6535C11F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62DD5-2B72-4CD9-989F-5CF25BA41D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C8587-6F6F-4C43-96E4-7A0EACAAC7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F99594-5468-4724-84AE-0EFE8CD55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48A-FC19-4E44-9325-76F9634695AD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9681A4-913C-440E-BC08-CF8474579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EFC8E7-66CC-4FBB-B16C-232CA53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EE6BA-C9A3-4204-AE3F-40DA31540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76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EFD4E-6F01-45D1-8E7B-9EFCCF1E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3BD37F-1240-47F1-9B08-3436D10EF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48A-FC19-4E44-9325-76F9634695AD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B9C1D-7E23-4556-B562-7AE8F4B54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9977C7-CF5C-4C21-ABE2-B0866AD40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EE6BA-C9A3-4204-AE3F-40DA31540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17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09CC90-2C04-4B78-9CA6-AEFB74921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48A-FC19-4E44-9325-76F9634695AD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58EF3C-E1AD-4A64-9681-58E88FCA8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B5BA3-1DD0-4335-9738-C96B1DD5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EE6BA-C9A3-4204-AE3F-40DA31540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6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DEB50-94DB-49E7-8533-C8BB15FA1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24816-DD40-4454-BF10-D93A954D9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06817-9D1A-4D23-922B-3F1BBCD09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365BBE-B02B-4739-9529-7DD549C8C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48A-FC19-4E44-9325-76F9634695AD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5B44A-71FF-4679-AED3-1A9B9A983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E9711-64D2-4AB1-B2B1-AD4500D9F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EE6BA-C9A3-4204-AE3F-40DA31540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9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01BC6-3E84-47B9-867D-08CDD0685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BECE6A-4048-4C1A-8AEC-6F79866CFD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FC866-54FF-4A1E-B215-3CA47B7BA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B5EA6-C1F5-48BC-BC76-6BBFE76B2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48A-FC19-4E44-9325-76F9634695AD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87BED-A44F-4435-878E-90AAF3380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B5D05-9521-4917-8083-C6A666B3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EE6BA-C9A3-4204-AE3F-40DA31540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6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072A9C-33B3-476D-85C4-855FB757A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A2D3C-670C-4A9F-BF52-BAACD8980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4F18E-4C6E-4C6A-8578-37C4D8ECA4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EF48A-FC19-4E44-9325-76F9634695AD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7F1CF-7AD0-47F8-B113-1B2B8A0BE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2080B-5F94-4952-85E8-66BAA88C1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EE6BA-C9A3-4204-AE3F-40DA31540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30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59A5B4-8D2D-48B4-A513-F5457FF64F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 Setup Guide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EED6BA-E358-4617-A8C8-15127F3723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PABV Ventilator</a:t>
            </a:r>
          </a:p>
          <a:p>
            <a:r>
              <a:rPr lang="en-US" dirty="0"/>
              <a:t>Version 1.0</a:t>
            </a:r>
          </a:p>
        </p:txBody>
      </p:sp>
    </p:spTree>
    <p:extLst>
      <p:ext uri="{BB962C8B-B14F-4D97-AF65-F5344CB8AC3E}">
        <p14:creationId xmlns:p14="http://schemas.microsoft.com/office/powerpoint/2010/main" val="1178149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83310-6FCF-43D4-973B-B1186B108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37503-2B03-444D-BCF7-C70433FA4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Unpacking and taking inventory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Setup Pneumatics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From regulated “hospital air” or compressor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From high pressure cylinder bottle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Setup Patient Circuit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Setup Electronics</a:t>
            </a:r>
          </a:p>
        </p:txBody>
      </p:sp>
    </p:spTree>
    <p:extLst>
      <p:ext uri="{BB962C8B-B14F-4D97-AF65-F5344CB8AC3E}">
        <p14:creationId xmlns:p14="http://schemas.microsoft.com/office/powerpoint/2010/main" val="3883263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C6F4-C569-4347-AB81-60AAB40B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Unpacking and Taking 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31569-8BA6-464F-9BB1-B0E8A06E4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78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fault">
            <a:extLst>
              <a:ext uri="{FF2B5EF4-FFF2-40B4-BE49-F238E27FC236}">
                <a16:creationId xmlns:a16="http://schemas.microsoft.com/office/drawing/2014/main" id="{62BDF678-7BA3-4ACB-B90C-AF1FE8502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7123" y="2648379"/>
            <a:ext cx="16764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B036C4-1BA9-452F-9C3F-0DC00FC68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113" y="3639088"/>
            <a:ext cx="2900372" cy="167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water, table, sitting, small&#10;&#10;Description automatically generated">
            <a:extLst>
              <a:ext uri="{FF2B5EF4-FFF2-40B4-BE49-F238E27FC236}">
                <a16:creationId xmlns:a16="http://schemas.microsoft.com/office/drawing/2014/main" id="{842E90B1-2F5C-4EB8-B50A-707E0CB10A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9" r="11112" b="26722"/>
          <a:stretch/>
        </p:blipFill>
        <p:spPr>
          <a:xfrm>
            <a:off x="9085881" y="2945893"/>
            <a:ext cx="2972366" cy="37894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D47F90-8DA9-4C26-AB1D-8E62DBF6C734}"/>
              </a:ext>
            </a:extLst>
          </p:cNvPr>
          <p:cNvSpPr txBox="1"/>
          <p:nvPr/>
        </p:nvSpPr>
        <p:spPr>
          <a:xfrm>
            <a:off x="2473133" y="3531366"/>
            <a:ext cx="314726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Input Pneumatic Air Supply</a:t>
            </a:r>
          </a:p>
          <a:p>
            <a:pPr algn="ctr"/>
            <a:r>
              <a:rPr lang="en-US" dirty="0"/>
              <a:t>Needs 30-60 PSI</a:t>
            </a:r>
          </a:p>
          <a:p>
            <a:pPr algn="ctr"/>
            <a:r>
              <a:rPr lang="en-US" dirty="0"/>
              <a:t>Choose the most appropriate barb to adapt your air supply to push-to-connect</a:t>
            </a: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7C1FF-9247-442E-97AB-452B7F4D0DDB}"/>
              </a:ext>
            </a:extLst>
          </p:cNvPr>
          <p:cNvSpPr txBox="1"/>
          <p:nvPr/>
        </p:nvSpPr>
        <p:spPr>
          <a:xfrm>
            <a:off x="8891298" y="1932880"/>
            <a:ext cx="1622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Run </a:t>
            </a:r>
            <a:r>
              <a:rPr lang="en-US" sz="2000" b="1" dirty="0" err="1"/>
              <a:t>Polyflow</a:t>
            </a:r>
            <a:r>
              <a:rPr lang="en-US" sz="2000" b="1" dirty="0"/>
              <a:t> tube to RED input valve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4AA4DA-9053-4D1C-B865-41DE5FD0B8F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0513451" y="2440712"/>
            <a:ext cx="983789" cy="9220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default">
            <a:extLst>
              <a:ext uri="{FF2B5EF4-FFF2-40B4-BE49-F238E27FC236}">
                <a16:creationId xmlns:a16="http://schemas.microsoft.com/office/drawing/2014/main" id="{A5A2974D-2D1F-48D8-8580-0A9BC318F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7123" y="1324554"/>
            <a:ext cx="167640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efault">
            <a:extLst>
              <a:ext uri="{FF2B5EF4-FFF2-40B4-BE49-F238E27FC236}">
                <a16:creationId xmlns:a16="http://schemas.microsoft.com/office/drawing/2014/main" id="{AA7A9DC6-AA56-42A3-A04E-EF81A78A9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7123" y="1981779"/>
            <a:ext cx="16764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5BD9AB-A5F9-4C6C-8D8E-13B76E6021BA}"/>
              </a:ext>
            </a:extLst>
          </p:cNvPr>
          <p:cNvSpPr txBox="1"/>
          <p:nvPr/>
        </p:nvSpPr>
        <p:spPr>
          <a:xfrm>
            <a:off x="4951950" y="1033698"/>
            <a:ext cx="2876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Push to connect coupler</a:t>
            </a:r>
          </a:p>
          <a:p>
            <a:pPr algn="ctr"/>
            <a:r>
              <a:rPr lang="en-US" sz="2000" dirty="0"/>
              <a:t>Adapt barb to </a:t>
            </a:r>
            <a:r>
              <a:rPr lang="en-US" sz="2000" dirty="0" err="1"/>
              <a:t>Polyflow</a:t>
            </a:r>
            <a:r>
              <a:rPr lang="en-US" sz="2000" dirty="0"/>
              <a:t> ¼” tube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D772E7-4443-46E7-8D08-2A3D09BFFFE2}"/>
              </a:ext>
            </a:extLst>
          </p:cNvPr>
          <p:cNvSpPr txBox="1"/>
          <p:nvPr/>
        </p:nvSpPr>
        <p:spPr>
          <a:xfrm>
            <a:off x="5873416" y="5316470"/>
            <a:ext cx="3369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Note: Cut </a:t>
            </a:r>
            <a:r>
              <a:rPr lang="en-US" i="1" dirty="0" err="1"/>
              <a:t>Polyflow</a:t>
            </a:r>
            <a:r>
              <a:rPr lang="en-US" i="1" dirty="0"/>
              <a:t> with razor blade against a hard surface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78B1C3B-8B87-47DA-9BB0-DFCD871E51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11" y="1033698"/>
            <a:ext cx="2457903" cy="346849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7A4D8C9-0294-4311-AAE4-72DFCB8FB596}"/>
              </a:ext>
            </a:extLst>
          </p:cNvPr>
          <p:cNvGrpSpPr/>
          <p:nvPr/>
        </p:nvGrpSpPr>
        <p:grpSpPr>
          <a:xfrm>
            <a:off x="4917513" y="2091757"/>
            <a:ext cx="2989996" cy="1127156"/>
            <a:chOff x="4945939" y="1869531"/>
            <a:chExt cx="2989996" cy="112715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D232341-CD55-467C-9EB7-B9D40112AD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59385" y="1869531"/>
              <a:ext cx="287655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0F6CC5-0C22-40F0-B836-C8A3583A5759}"/>
                </a:ext>
              </a:extLst>
            </p:cNvPr>
            <p:cNvSpPr txBox="1"/>
            <p:nvPr/>
          </p:nvSpPr>
          <p:spPr>
            <a:xfrm>
              <a:off x="6828621" y="1869531"/>
              <a:ext cx="87729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Tubing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EAA82AC-E65D-4F6E-8C3E-AF8DC39EDBBE}"/>
                </a:ext>
              </a:extLst>
            </p:cNvPr>
            <p:cNvSpPr txBox="1"/>
            <p:nvPr/>
          </p:nvSpPr>
          <p:spPr>
            <a:xfrm>
              <a:off x="4945939" y="2596577"/>
              <a:ext cx="149944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Release Ring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0DB223E-3F05-4ACC-88F7-6773571DD71B}"/>
              </a:ext>
            </a:extLst>
          </p:cNvPr>
          <p:cNvSpPr txBox="1"/>
          <p:nvPr/>
        </p:nvSpPr>
        <p:spPr>
          <a:xfrm>
            <a:off x="19711" y="4521096"/>
            <a:ext cx="2502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Note: Make connection directly to wall LAST, do not use a flow regulator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2D2B15-15AA-4758-9C32-34A1768FADBD}"/>
              </a:ext>
            </a:extLst>
          </p:cNvPr>
          <p:cNvSpPr txBox="1"/>
          <p:nvPr/>
        </p:nvSpPr>
        <p:spPr>
          <a:xfrm>
            <a:off x="218363" y="141146"/>
            <a:ext cx="11638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2.1) Connect pneumatic air supply to hospital air</a:t>
            </a:r>
          </a:p>
        </p:txBody>
      </p:sp>
    </p:spTree>
    <p:extLst>
      <p:ext uri="{BB962C8B-B14F-4D97-AF65-F5344CB8AC3E}">
        <p14:creationId xmlns:p14="http://schemas.microsoft.com/office/powerpoint/2010/main" val="478358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7B036C4-1BA9-452F-9C3F-0DC00FC68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435" y="1213351"/>
            <a:ext cx="2900372" cy="167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water, table, sitting, small&#10;&#10;Description automatically generated">
            <a:extLst>
              <a:ext uri="{FF2B5EF4-FFF2-40B4-BE49-F238E27FC236}">
                <a16:creationId xmlns:a16="http://schemas.microsoft.com/office/drawing/2014/main" id="{842E90B1-2F5C-4EB8-B50A-707E0CB10A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9" r="11112" b="26722"/>
          <a:stretch/>
        </p:blipFill>
        <p:spPr>
          <a:xfrm>
            <a:off x="9085881" y="2945893"/>
            <a:ext cx="2972366" cy="37894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D47F90-8DA9-4C26-AB1D-8E62DBF6C734}"/>
              </a:ext>
            </a:extLst>
          </p:cNvPr>
          <p:cNvSpPr txBox="1"/>
          <p:nvPr/>
        </p:nvSpPr>
        <p:spPr>
          <a:xfrm>
            <a:off x="1259513" y="964382"/>
            <a:ext cx="31472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Input Pneumatic Air Supply</a:t>
            </a:r>
          </a:p>
          <a:p>
            <a:pPr algn="ctr"/>
            <a:r>
              <a:rPr lang="en-US" dirty="0"/>
              <a:t>Needs 40-60 PSI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7C1FF-9247-442E-97AB-452B7F4D0DDB}"/>
              </a:ext>
            </a:extLst>
          </p:cNvPr>
          <p:cNvSpPr txBox="1"/>
          <p:nvPr/>
        </p:nvSpPr>
        <p:spPr>
          <a:xfrm>
            <a:off x="8891298" y="1932880"/>
            <a:ext cx="1622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Run </a:t>
            </a:r>
            <a:r>
              <a:rPr lang="en-US" sz="2000" b="1" dirty="0" err="1"/>
              <a:t>Polyflow</a:t>
            </a:r>
            <a:r>
              <a:rPr lang="en-US" sz="2000" b="1" dirty="0"/>
              <a:t> tube to RED input valve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4AA4DA-9053-4D1C-B865-41DE5FD0B8F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0513451" y="2440712"/>
            <a:ext cx="983789" cy="9220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FD772E7-4443-46E7-8D08-2A3D09BFFFE2}"/>
              </a:ext>
            </a:extLst>
          </p:cNvPr>
          <p:cNvSpPr txBox="1"/>
          <p:nvPr/>
        </p:nvSpPr>
        <p:spPr>
          <a:xfrm>
            <a:off x="5770435" y="3362754"/>
            <a:ext cx="3369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Note: Cut </a:t>
            </a:r>
            <a:r>
              <a:rPr lang="en-US" i="1" dirty="0" err="1"/>
              <a:t>Polyflow</a:t>
            </a:r>
            <a:r>
              <a:rPr lang="en-US" i="1" dirty="0"/>
              <a:t> with razor blade against a hard surface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2D2B15-15AA-4758-9C32-34A1768FADBD}"/>
              </a:ext>
            </a:extLst>
          </p:cNvPr>
          <p:cNvSpPr txBox="1"/>
          <p:nvPr/>
        </p:nvSpPr>
        <p:spPr>
          <a:xfrm>
            <a:off x="218363" y="141146"/>
            <a:ext cx="11638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2.2) Connect pneumatic air supply to other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B19F2-6E8B-4A5A-9284-B1C7E4357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37" y="1951946"/>
            <a:ext cx="1557131" cy="287068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E15C26A-1EE3-429F-B565-0835E9ED4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776" y="2762141"/>
            <a:ext cx="2987761" cy="199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58D61F-1A6D-4D12-8CBD-F92696ED58B5}"/>
              </a:ext>
            </a:extLst>
          </p:cNvPr>
          <p:cNvSpPr txBox="1"/>
          <p:nvPr/>
        </p:nvSpPr>
        <p:spPr>
          <a:xfrm>
            <a:off x="2544775" y="4753367"/>
            <a:ext cx="2987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pressure gas cylinders with regulator output, set to 50 psi.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F3850B6-E0D0-429A-9EFC-9CACCED03983}"/>
              </a:ext>
            </a:extLst>
          </p:cNvPr>
          <p:cNvSpPr/>
          <p:nvPr/>
        </p:nvSpPr>
        <p:spPr>
          <a:xfrm rot="5400000">
            <a:off x="2635372" y="-777118"/>
            <a:ext cx="395545" cy="5398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57EE0-2E02-43B5-A9FF-C2AF965BCEA2}"/>
              </a:ext>
            </a:extLst>
          </p:cNvPr>
          <p:cNvSpPr txBox="1"/>
          <p:nvPr/>
        </p:nvSpPr>
        <p:spPr>
          <a:xfrm>
            <a:off x="75089" y="4744863"/>
            <a:ext cx="2368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Compressor output with sufficient capacity has regulated pressure output, set to 50 psi.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8473C9-53BB-46A9-8B5C-7168178B4FBE}"/>
              </a:ext>
            </a:extLst>
          </p:cNvPr>
          <p:cNvSpPr txBox="1"/>
          <p:nvPr/>
        </p:nvSpPr>
        <p:spPr>
          <a:xfrm>
            <a:off x="218363" y="6098262"/>
            <a:ext cx="5314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Note: A failsafe backup is recommended and can be </a:t>
            </a:r>
            <a:r>
              <a:rPr lang="en-US" i="1" dirty="0" err="1"/>
              <a:t>valved</a:t>
            </a:r>
            <a:r>
              <a:rPr lang="en-US" i="1" dirty="0"/>
              <a:t> in using one-way check valves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CE9A1C-541B-4FD5-9C2D-4D712B9F8302}"/>
              </a:ext>
            </a:extLst>
          </p:cNvPr>
          <p:cNvSpPr txBox="1"/>
          <p:nvPr/>
        </p:nvSpPr>
        <p:spPr>
          <a:xfrm>
            <a:off x="2120204" y="2356946"/>
            <a:ext cx="849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And/or</a:t>
            </a:r>
          </a:p>
        </p:txBody>
      </p:sp>
    </p:spTree>
    <p:extLst>
      <p:ext uri="{BB962C8B-B14F-4D97-AF65-F5344CB8AC3E}">
        <p14:creationId xmlns:p14="http://schemas.microsoft.com/office/powerpoint/2010/main" val="120510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0CC214EC-B2C8-40BD-8374-E03E48297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1" t="11667" r="2128" b="1404"/>
          <a:stretch/>
        </p:blipFill>
        <p:spPr>
          <a:xfrm>
            <a:off x="1182293" y="27368"/>
            <a:ext cx="8765005" cy="67491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063D12-1023-4EFC-BAF6-1216F05C9C8E}"/>
              </a:ext>
            </a:extLst>
          </p:cNvPr>
          <p:cNvSpPr txBox="1"/>
          <p:nvPr/>
        </p:nvSpPr>
        <p:spPr>
          <a:xfrm>
            <a:off x="5033984" y="2335366"/>
            <a:ext cx="245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Spirometer Sense Tubes </a:t>
            </a:r>
          </a:p>
          <a:p>
            <a:pPr algn="ctr"/>
            <a:r>
              <a:rPr lang="en-US" dirty="0"/>
              <a:t>(to sensor box)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C49336-CA71-48A9-8C48-1AE05DDB9FFA}"/>
              </a:ext>
            </a:extLst>
          </p:cNvPr>
          <p:cNvCxnSpPr>
            <a:cxnSpLocks/>
          </p:cNvCxnSpPr>
          <p:nvPr/>
        </p:nvCxnSpPr>
        <p:spPr>
          <a:xfrm flipH="1" flipV="1">
            <a:off x="5678905" y="1961147"/>
            <a:ext cx="78206" cy="374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A7D6C3-2AB1-4920-96DD-2C57852D8F3F}"/>
              </a:ext>
            </a:extLst>
          </p:cNvPr>
          <p:cNvSpPr txBox="1"/>
          <p:nvPr/>
        </p:nvSpPr>
        <p:spPr>
          <a:xfrm>
            <a:off x="1710997" y="3079392"/>
            <a:ext cx="117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HME Filter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3186B5-14D5-4935-9BAC-8949C99D6BAC}"/>
              </a:ext>
            </a:extLst>
          </p:cNvPr>
          <p:cNvCxnSpPr>
            <a:cxnSpLocks/>
          </p:cNvCxnSpPr>
          <p:nvPr/>
        </p:nvCxnSpPr>
        <p:spPr>
          <a:xfrm>
            <a:off x="2388268" y="2448057"/>
            <a:ext cx="541421" cy="421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CD8972-D5A7-492A-85F3-E7AD23745C4B}"/>
              </a:ext>
            </a:extLst>
          </p:cNvPr>
          <p:cNvSpPr txBox="1"/>
          <p:nvPr/>
        </p:nvSpPr>
        <p:spPr>
          <a:xfrm>
            <a:off x="1592596" y="2150700"/>
            <a:ext cx="111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Patient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5075B0-ED17-4684-8FDC-1BDC6D0E1D1E}"/>
              </a:ext>
            </a:extLst>
          </p:cNvPr>
          <p:cNvSpPr txBox="1"/>
          <p:nvPr/>
        </p:nvSpPr>
        <p:spPr>
          <a:xfrm>
            <a:off x="2091771" y="3670806"/>
            <a:ext cx="123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Spirometer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B758B-69F0-407E-8674-51F1D4852D27}"/>
              </a:ext>
            </a:extLst>
          </p:cNvPr>
          <p:cNvSpPr txBox="1"/>
          <p:nvPr/>
        </p:nvSpPr>
        <p:spPr>
          <a:xfrm>
            <a:off x="1182293" y="62113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189007-DAD4-4070-B561-ECFA37ED8ED7}"/>
              </a:ext>
            </a:extLst>
          </p:cNvPr>
          <p:cNvSpPr txBox="1"/>
          <p:nvPr/>
        </p:nvSpPr>
        <p:spPr>
          <a:xfrm>
            <a:off x="1592596" y="5634300"/>
            <a:ext cx="121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HEPA Filter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E57A58-C55B-4DC4-BFED-595D57E4BEC3}"/>
              </a:ext>
            </a:extLst>
          </p:cNvPr>
          <p:cNvSpPr txBox="1"/>
          <p:nvPr/>
        </p:nvSpPr>
        <p:spPr>
          <a:xfrm>
            <a:off x="2054247" y="5317592"/>
            <a:ext cx="94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BAF364-6181-4DFC-83B3-9C8831986AFC}"/>
              </a:ext>
            </a:extLst>
          </p:cNvPr>
          <p:cNvSpPr txBox="1"/>
          <p:nvPr/>
        </p:nvSpPr>
        <p:spPr>
          <a:xfrm>
            <a:off x="3096252" y="6036722"/>
            <a:ext cx="2715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MRI-Conditional Transport Ventilator Circuit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60C8CA-9FD2-4D6F-AF46-51B00FED3DDC}"/>
              </a:ext>
            </a:extLst>
          </p:cNvPr>
          <p:cNvSpPr txBox="1"/>
          <p:nvPr/>
        </p:nvSpPr>
        <p:spPr>
          <a:xfrm>
            <a:off x="5564795" y="3640229"/>
            <a:ext cx="10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 Valve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B7F1-0CCC-4084-9D85-6182EE318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18" y="145350"/>
            <a:ext cx="10515600" cy="1325563"/>
          </a:xfrm>
        </p:spPr>
        <p:txBody>
          <a:bodyPr/>
          <a:lstStyle/>
          <a:p>
            <a:r>
              <a:rPr lang="en-US" dirty="0"/>
              <a:t>3) Patient Circuit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98DB29-E2D9-461B-8B46-1628AED098DC}"/>
              </a:ext>
            </a:extLst>
          </p:cNvPr>
          <p:cNvCxnSpPr/>
          <p:nvPr/>
        </p:nvCxnSpPr>
        <p:spPr>
          <a:xfrm flipH="1" flipV="1">
            <a:off x="3617881" y="5686924"/>
            <a:ext cx="414954" cy="40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97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E3A9-41D3-4120-8B8A-BC92A85E4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05" y="130509"/>
            <a:ext cx="10515600" cy="1325563"/>
          </a:xfrm>
        </p:spPr>
        <p:txBody>
          <a:bodyPr/>
          <a:lstStyle/>
          <a:p>
            <a:r>
              <a:rPr lang="en-US" dirty="0"/>
              <a:t>4) Setup Electronics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2FDF5C0-3B1D-4F14-8C71-4E4B7D180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83" y="1336876"/>
            <a:ext cx="3905075" cy="2946365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2A7BC39-1550-4C5D-8A71-97F98E8C0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83" y="4339028"/>
            <a:ext cx="3694188" cy="249366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C82B0FF-AAA4-484C-88DA-E35D25B7D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101" y="331478"/>
            <a:ext cx="2835594" cy="211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161A02-CFB9-4C8D-89E2-3A1E96BA5F19}"/>
              </a:ext>
            </a:extLst>
          </p:cNvPr>
          <p:cNvSpPr txBox="1"/>
          <p:nvPr/>
        </p:nvSpPr>
        <p:spPr>
          <a:xfrm>
            <a:off x="5131468" y="1914154"/>
            <a:ext cx="1804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Computer Data Cable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8AFF912-9F06-46EC-AFA8-9104B76A0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1" b="18815"/>
          <a:stretch/>
        </p:blipFill>
        <p:spPr bwMode="auto">
          <a:xfrm>
            <a:off x="3222458" y="3803012"/>
            <a:ext cx="2873542" cy="163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E9156E-C793-4A6E-8699-772614AFD8C0}"/>
              </a:ext>
            </a:extLst>
          </p:cNvPr>
          <p:cNvSpPr txBox="1"/>
          <p:nvPr/>
        </p:nvSpPr>
        <p:spPr>
          <a:xfrm>
            <a:off x="3777417" y="5120276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Box cable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F51385-0A6A-4D6B-A9D9-3EC33338E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162" y="2710278"/>
            <a:ext cx="2459140" cy="40499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840DE94-1B3D-4F6E-B1B7-20485E833532}"/>
              </a:ext>
            </a:extLst>
          </p:cNvPr>
          <p:cNvGrpSpPr/>
          <p:nvPr/>
        </p:nvGrpSpPr>
        <p:grpSpPr>
          <a:xfrm>
            <a:off x="9421224" y="5041263"/>
            <a:ext cx="2704569" cy="1515978"/>
            <a:chOff x="4329364" y="1528019"/>
            <a:chExt cx="6096000" cy="3416959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DA15DCF-34F1-49D6-B132-7695B51528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18" b="40329"/>
            <a:stretch/>
          </p:blipFill>
          <p:spPr bwMode="auto">
            <a:xfrm>
              <a:off x="4329364" y="1528019"/>
              <a:ext cx="6096000" cy="3416959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AD262ECE-7E75-4CB7-9C94-FD283539E667}"/>
                </a:ext>
              </a:extLst>
            </p:cNvPr>
            <p:cNvSpPr/>
            <p:nvPr/>
          </p:nvSpPr>
          <p:spPr>
            <a:xfrm>
              <a:off x="4329364" y="3573136"/>
              <a:ext cx="4078979" cy="1371842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2F691E-2838-43CA-B9C8-133810902D89}"/>
              </a:ext>
            </a:extLst>
          </p:cNvPr>
          <p:cNvCxnSpPr/>
          <p:nvPr/>
        </p:nvCxnSpPr>
        <p:spPr>
          <a:xfrm>
            <a:off x="8570993" y="6012955"/>
            <a:ext cx="1708484" cy="0"/>
          </a:xfrm>
          <a:prstGeom prst="straightConnector1">
            <a:avLst/>
          </a:prstGeom>
          <a:ln w="57150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537C660-D85A-4262-954A-F965F2657ACE}"/>
              </a:ext>
            </a:extLst>
          </p:cNvPr>
          <p:cNvSpPr txBox="1"/>
          <p:nvPr/>
        </p:nvSpPr>
        <p:spPr>
          <a:xfrm>
            <a:off x="9088302" y="2625392"/>
            <a:ext cx="182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Pneumatics cable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475CD6-8839-483D-AC3D-4743556E97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2247" y="3097554"/>
            <a:ext cx="1915907" cy="173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51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8349</TotalTime>
  <Words>233</Words>
  <Application>Microsoft Office PowerPoint</Application>
  <PresentationFormat>Widescreen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Visual Setup Guide</vt:lpstr>
      <vt:lpstr>Table Of Contents</vt:lpstr>
      <vt:lpstr>1) Unpacking and Taking Inventory</vt:lpstr>
      <vt:lpstr>PowerPoint Presentation</vt:lpstr>
      <vt:lpstr>PowerPoint Presentation</vt:lpstr>
      <vt:lpstr>3) Patient Circuit </vt:lpstr>
      <vt:lpstr>4) Setup Electronics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Mong, Brian E</dc:creator>
  <cp:lastModifiedBy>Mong, Brian E</cp:lastModifiedBy>
  <cp:revision>8</cp:revision>
  <dcterms:created xsi:type="dcterms:W3CDTF">2020-09-01T21:26:28Z</dcterms:created>
  <dcterms:modified xsi:type="dcterms:W3CDTF">2020-09-20T20:46:40Z</dcterms:modified>
</cp:coreProperties>
</file>